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6D8D4A-8C71-6E6D-A1BA-D58DE58A5AC7}" name="Sara Keller" initials="SK" userId="S::skeller9@jh.edu::d687773d-cfac-4ad0-9375-f867c23c75e7" providerId="AD"/>
  <p188:author id="{2E4E1170-D9BE-F6DD-E9A8-DD3FAE8689E2}" name="Meghan Walrath" initials="MW" userId="S::mwalrat2@jh.edu::83b17c40-4bc4-4453-86c4-254643040d40" providerId="AD"/>
  <p188:author id="{8C8256F6-3631-3953-D52F-81E1D3269A2F}" name="Andrea Hansen" initials="AH" userId="S::ahansen@chartwellwisc.com::b6931ea6-5045-4d95-8efe-598db608b70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0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Keller" userId="d687773d-cfac-4ad0-9375-f867c23c75e7" providerId="ADAL" clId="{AF5C7297-E518-4636-9ED0-E4EA16BA1515}"/>
    <pc:docChg chg="undo custSel addSld modSld">
      <pc:chgData name="Sara Keller" userId="d687773d-cfac-4ad0-9375-f867c23c75e7" providerId="ADAL" clId="{AF5C7297-E518-4636-9ED0-E4EA16BA1515}" dt="2024-01-12T17:38:55.355" v="40" actId="14100"/>
      <pc:docMkLst>
        <pc:docMk/>
      </pc:docMkLst>
      <pc:sldChg chg="addSp modSp add mod">
        <pc:chgData name="Sara Keller" userId="d687773d-cfac-4ad0-9375-f867c23c75e7" providerId="ADAL" clId="{AF5C7297-E518-4636-9ED0-E4EA16BA1515}" dt="2024-01-12T17:38:55.355" v="40" actId="14100"/>
        <pc:sldMkLst>
          <pc:docMk/>
          <pc:sldMk cId="3317356314" sldId="257"/>
        </pc:sldMkLst>
        <pc:spChg chg="mod">
          <ac:chgData name="Sara Keller" userId="d687773d-cfac-4ad0-9375-f867c23c75e7" providerId="ADAL" clId="{AF5C7297-E518-4636-9ED0-E4EA16BA1515}" dt="2024-01-12T17:36:30.484" v="13" actId="404"/>
          <ac:spMkLst>
            <pc:docMk/>
            <pc:sldMk cId="3317356314" sldId="257"/>
            <ac:spMk id="10" creationId="{5DC14125-1C57-4665-871B-85697C296912}"/>
          </ac:spMkLst>
        </pc:spChg>
        <pc:spChg chg="mod">
          <ac:chgData name="Sara Keller" userId="d687773d-cfac-4ad0-9375-f867c23c75e7" providerId="ADAL" clId="{AF5C7297-E518-4636-9ED0-E4EA16BA1515}" dt="2024-01-12T17:36:30.484" v="13" actId="404"/>
          <ac:spMkLst>
            <pc:docMk/>
            <pc:sldMk cId="3317356314" sldId="257"/>
            <ac:spMk id="11" creationId="{6DCF4A02-686F-420F-8D26-8FBCF14BB00A}"/>
          </ac:spMkLst>
        </pc:spChg>
        <pc:spChg chg="mod">
          <ac:chgData name="Sara Keller" userId="d687773d-cfac-4ad0-9375-f867c23c75e7" providerId="ADAL" clId="{AF5C7297-E518-4636-9ED0-E4EA16BA1515}" dt="2024-01-12T17:36:46.333" v="17" actId="14100"/>
          <ac:spMkLst>
            <pc:docMk/>
            <pc:sldMk cId="3317356314" sldId="257"/>
            <ac:spMk id="12" creationId="{C2A52984-999A-4B85-B01B-5920AB4BCCFD}"/>
          </ac:spMkLst>
        </pc:spChg>
        <pc:spChg chg="mod">
          <ac:chgData name="Sara Keller" userId="d687773d-cfac-4ad0-9375-f867c23c75e7" providerId="ADAL" clId="{AF5C7297-E518-4636-9ED0-E4EA16BA1515}" dt="2024-01-12T17:38:52.655" v="39" actId="14100"/>
          <ac:spMkLst>
            <pc:docMk/>
            <pc:sldMk cId="3317356314" sldId="257"/>
            <ac:spMk id="15" creationId="{4F0B7F27-1924-4B26-8486-DFB4909C7D3D}"/>
          </ac:spMkLst>
        </pc:spChg>
        <pc:spChg chg="mod">
          <ac:chgData name="Sara Keller" userId="d687773d-cfac-4ad0-9375-f867c23c75e7" providerId="ADAL" clId="{AF5C7297-E518-4636-9ED0-E4EA16BA1515}" dt="2024-01-12T17:38:55.355" v="40" actId="14100"/>
          <ac:spMkLst>
            <pc:docMk/>
            <pc:sldMk cId="3317356314" sldId="257"/>
            <ac:spMk id="18" creationId="{367727C4-83B6-4333-A23A-5B5D6B558A2D}"/>
          </ac:spMkLst>
        </pc:spChg>
        <pc:spChg chg="mod">
          <ac:chgData name="Sara Keller" userId="d687773d-cfac-4ad0-9375-f867c23c75e7" providerId="ADAL" clId="{AF5C7297-E518-4636-9ED0-E4EA16BA1515}" dt="2024-01-12T17:37:25.369" v="26" actId="404"/>
          <ac:spMkLst>
            <pc:docMk/>
            <pc:sldMk cId="3317356314" sldId="257"/>
            <ac:spMk id="27" creationId="{29DD663B-4D2E-E463-7443-41DB54965A03}"/>
          </ac:spMkLst>
        </pc:spChg>
        <pc:spChg chg="mod">
          <ac:chgData name="Sara Keller" userId="d687773d-cfac-4ad0-9375-f867c23c75e7" providerId="ADAL" clId="{AF5C7297-E518-4636-9ED0-E4EA16BA1515}" dt="2024-01-12T17:37:25.369" v="26" actId="404"/>
          <ac:spMkLst>
            <pc:docMk/>
            <pc:sldMk cId="3317356314" sldId="257"/>
            <ac:spMk id="28" creationId="{21533B0E-6B41-4DA6-F9C4-6F08EFC7A16C}"/>
          </ac:spMkLst>
        </pc:spChg>
        <pc:spChg chg="mod">
          <ac:chgData name="Sara Keller" userId="d687773d-cfac-4ad0-9375-f867c23c75e7" providerId="ADAL" clId="{AF5C7297-E518-4636-9ED0-E4EA16BA1515}" dt="2024-01-12T17:37:34.979" v="29" actId="404"/>
          <ac:spMkLst>
            <pc:docMk/>
            <pc:sldMk cId="3317356314" sldId="257"/>
            <ac:spMk id="30" creationId="{7DBEE096-D7F9-2904-C331-26CC4C29624A}"/>
          </ac:spMkLst>
        </pc:spChg>
        <pc:spChg chg="mod">
          <ac:chgData name="Sara Keller" userId="d687773d-cfac-4ad0-9375-f867c23c75e7" providerId="ADAL" clId="{AF5C7297-E518-4636-9ED0-E4EA16BA1515}" dt="2024-01-12T17:37:34.979" v="29" actId="404"/>
          <ac:spMkLst>
            <pc:docMk/>
            <pc:sldMk cId="3317356314" sldId="257"/>
            <ac:spMk id="31" creationId="{62AFAB5E-E91F-94B5-FB2E-4A00EDC8F9B3}"/>
          </ac:spMkLst>
        </pc:spChg>
        <pc:spChg chg="mod">
          <ac:chgData name="Sara Keller" userId="d687773d-cfac-4ad0-9375-f867c23c75e7" providerId="ADAL" clId="{AF5C7297-E518-4636-9ED0-E4EA16BA1515}" dt="2024-01-12T17:38:22.256" v="35" actId="404"/>
          <ac:spMkLst>
            <pc:docMk/>
            <pc:sldMk cId="3317356314" sldId="257"/>
            <ac:spMk id="35" creationId="{9D75B1D1-5F5F-4B13-B36F-C5154FC8FFBD}"/>
          </ac:spMkLst>
        </pc:spChg>
        <pc:spChg chg="mod">
          <ac:chgData name="Sara Keller" userId="d687773d-cfac-4ad0-9375-f867c23c75e7" providerId="ADAL" clId="{AF5C7297-E518-4636-9ED0-E4EA16BA1515}" dt="2024-01-12T17:38:22.256" v="35" actId="404"/>
          <ac:spMkLst>
            <pc:docMk/>
            <pc:sldMk cId="3317356314" sldId="257"/>
            <ac:spMk id="36" creationId="{D536AC99-F8CE-4685-987C-58F85440150F}"/>
          </ac:spMkLst>
        </pc:spChg>
        <pc:spChg chg="add mod">
          <ac:chgData name="Sara Keller" userId="d687773d-cfac-4ad0-9375-f867c23c75e7" providerId="ADAL" clId="{AF5C7297-E518-4636-9ED0-E4EA16BA1515}" dt="2024-01-12T17:38:32.226" v="38" actId="14100"/>
          <ac:spMkLst>
            <pc:docMk/>
            <pc:sldMk cId="3317356314" sldId="257"/>
            <ac:spMk id="37" creationId="{E1055CEF-C018-4B8D-A99D-D4B91D889750}"/>
          </ac:spMkLst>
        </pc:spChg>
        <pc:grpChg chg="mod">
          <ac:chgData name="Sara Keller" userId="d687773d-cfac-4ad0-9375-f867c23c75e7" providerId="ADAL" clId="{AF5C7297-E518-4636-9ED0-E4EA16BA1515}" dt="2024-01-12T17:36:38.012" v="15" actId="1076"/>
          <ac:grpSpMkLst>
            <pc:docMk/>
            <pc:sldMk cId="3317356314" sldId="257"/>
            <ac:grpSpMk id="2" creationId="{78C85E55-9AC8-4DF8-7488-B56AEF0EC14D}"/>
          </ac:grpSpMkLst>
        </pc:grpChg>
        <pc:grpChg chg="mod">
          <ac:chgData name="Sara Keller" userId="d687773d-cfac-4ad0-9375-f867c23c75e7" providerId="ADAL" clId="{AF5C7297-E518-4636-9ED0-E4EA16BA1515}" dt="2024-01-12T17:37:27.900" v="27" actId="14100"/>
          <ac:grpSpMkLst>
            <pc:docMk/>
            <pc:sldMk cId="3317356314" sldId="257"/>
            <ac:grpSpMk id="7" creationId="{D522B0D9-C34E-EA22-8AFA-EECB210E0795}"/>
          </ac:grpSpMkLst>
        </pc:grpChg>
        <pc:grpChg chg="mod">
          <ac:chgData name="Sara Keller" userId="d687773d-cfac-4ad0-9375-f867c23c75e7" providerId="ADAL" clId="{AF5C7297-E518-4636-9ED0-E4EA16BA1515}" dt="2024-01-12T17:37:43.379" v="32" actId="1076"/>
          <ac:grpSpMkLst>
            <pc:docMk/>
            <pc:sldMk cId="3317356314" sldId="257"/>
            <ac:grpSpMk id="29" creationId="{667C5C4C-C69D-036E-F262-BF88B875ECCD}"/>
          </ac:grpSpMkLst>
        </pc:grpChg>
        <pc:grpChg chg="add mod">
          <ac:chgData name="Sara Keller" userId="d687773d-cfac-4ad0-9375-f867c23c75e7" providerId="ADAL" clId="{AF5C7297-E518-4636-9ED0-E4EA16BA1515}" dt="2024-01-12T17:38:26.496" v="36" actId="14100"/>
          <ac:grpSpMkLst>
            <pc:docMk/>
            <pc:sldMk cId="3317356314" sldId="257"/>
            <ac:grpSpMk id="34" creationId="{95632DD0-DFE3-4DB2-A424-A5A42556AFAC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70DC4-B688-480D-B90A-60A48FE2A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BA8AFE-3270-4107-BB53-34EFB3ADEB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0CA7E-7D8A-40B8-9CCD-50DBB35F2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4E2DF-D223-4863-B1FD-478A1F6A3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47583-A5F4-43CE-8EA2-B83F36406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1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43370-CF7B-4B7E-B4CD-242AB877B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ADC57-C880-48C4-97CD-1540C7C6C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024E9-28CD-4279-90AC-FC774CABB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52190-6A3E-4AE5-B831-83CD2D86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4B7A5-359A-4A20-8915-56CB2E46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2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504F2F-83C8-4DDE-B2CC-4F9CABD365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0FFD36-271A-4DB5-AD61-29B0E8CD7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EBB30-4390-4A99-BEA4-7C86A8F9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C486F-CC92-4A7A-9A71-4E5836CE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9FD91-3511-4899-80CC-43A1363EF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B4D2B-A886-40E2-901A-97AA8CE0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5D047-5E54-41BA-B201-2BB0FB7B7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BF6D7-201B-484F-BC85-571846D44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DD411-CA93-4FBA-ADCA-64E605D5A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E2DDA-526F-453B-BC07-B6F0BF302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9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0B6E5-B567-49E5-9B7B-8B859BCC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845EB-A0B7-4CD8-879C-F7527D55B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1C66F-F4D1-45FA-B535-38D14FFA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E8B73-A9A1-4CA9-B7B5-D61CEDF8C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EF102-DC6A-4A10-9F07-90EC3110C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2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7FFD6-ADCD-460E-B658-904D19196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2B28E-EE89-4C60-A9D4-38F20CAF3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42A17-D06A-4928-BF50-DF1AE8514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26D2B-7623-49AE-BECA-2D2A7E3BC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7D372C-C9F7-4DCB-8592-E8F1EA104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0D3D3-B982-41F5-9BD1-211047F0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6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49D08-48B9-42F6-9750-AC5AE8995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C5B14-0F2F-45AD-BB3E-4CF38154D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7C3F0-E996-4E8C-9DC4-EEFBC7FA5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9F8B43-F15D-4D22-8B52-5850E278B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2F6B9F-0DFA-449A-A4FC-559E935472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AA16C0-39E2-4F5D-951A-E5770867E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EEFF50-5C20-4ABE-9DE1-96DF7DACF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047F3D-6706-420B-83B7-E850D3AE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8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FCB6D-7BE8-4590-B859-5086D27F8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F9D359-C980-43CA-8B74-5705650F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214FD-A1A5-454E-B121-8EE21F33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957D06-1F62-4E8C-8A8E-D40163FD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6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858768-12DC-4A08-8F1C-1F4358491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1B9FAD-4A2F-4923-8C7C-C9CB773F3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4886B-E426-4B7E-A812-312F2D38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6C6A4-92C0-42BF-A727-329868EF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83A4F-6A95-40B7-B079-77FE9B37C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363C2-5BF8-411D-9E5B-8F834EA4F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6C140A-C850-40DB-984E-72ED1FF03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B5578-BD46-469E-BD0F-4A5938F05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BCEF5-64A4-4457-A851-A4D079720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5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B422C-76D8-45D7-AA5D-28DF049BF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2A1562-38E6-4DE5-B310-56ED78E48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B0F7B8-B03B-45EB-88DD-32B637FB3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F7F99-F71E-448F-A66F-89F8E4C89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498B0-2EE5-4080-9562-04827880E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74399-9864-4CCB-B993-CE9D8C48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3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55A69-CC8B-4319-90CA-E4783EBE6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A53FC-5BC6-42B7-B544-61A1D4B8C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8D138-86FA-46A0-8EB5-A6559C94A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6C01-E283-42EC-8537-4C480AAF7E3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E2E35-DC9C-44A6-9E11-CCFAF18AA1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6A826-9DAC-4251-839B-79A65FD703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6A5DA-368B-4952-9F79-AA4088B0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4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microsoft.com/office/2007/relationships/hdphoto" Target="../media/hdphoto3.wdp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microsoft.com/office/2007/relationships/hdphoto" Target="../media/hdphoto3.wdp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8260FA-B1C2-47A6-9A96-AEB80E13F4AC}"/>
              </a:ext>
            </a:extLst>
          </p:cNvPr>
          <p:cNvCxnSpPr>
            <a:cxnSpLocks/>
          </p:cNvCxnSpPr>
          <p:nvPr/>
        </p:nvCxnSpPr>
        <p:spPr>
          <a:xfrm>
            <a:off x="1371600" y="6003758"/>
            <a:ext cx="105637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 descr="Notes space">
            <a:extLst>
              <a:ext uri="{FF2B5EF4-FFF2-40B4-BE49-F238E27FC236}">
                <a16:creationId xmlns:a16="http://schemas.microsoft.com/office/drawing/2014/main" id="{71C603F2-0C01-0A95-EA2C-0E57C628F989}"/>
              </a:ext>
            </a:extLst>
          </p:cNvPr>
          <p:cNvGrpSpPr/>
          <p:nvPr/>
        </p:nvGrpSpPr>
        <p:grpSpPr>
          <a:xfrm>
            <a:off x="627510" y="5787189"/>
            <a:ext cx="11205760" cy="842210"/>
            <a:chOff x="409075" y="5787189"/>
            <a:chExt cx="11526252" cy="84221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6EFE884-A8E6-4209-89B6-D2E485C54106}"/>
                </a:ext>
              </a:extLst>
            </p:cNvPr>
            <p:cNvSpPr txBox="1"/>
            <p:nvPr/>
          </p:nvSpPr>
          <p:spPr>
            <a:xfrm>
              <a:off x="409075" y="5787189"/>
              <a:ext cx="115262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Notes: 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78D0149-460B-4079-9E27-2F01F57BD181}"/>
                </a:ext>
              </a:extLst>
            </p:cNvPr>
            <p:cNvCxnSpPr>
              <a:cxnSpLocks/>
            </p:cNvCxnSpPr>
            <p:nvPr/>
          </p:nvCxnSpPr>
          <p:spPr>
            <a:xfrm>
              <a:off x="1371600" y="6328610"/>
              <a:ext cx="1056372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4BEC9FD-E698-4086-8CD0-179A03A37BC7}"/>
                </a:ext>
              </a:extLst>
            </p:cNvPr>
            <p:cNvCxnSpPr>
              <a:cxnSpLocks/>
            </p:cNvCxnSpPr>
            <p:nvPr/>
          </p:nvCxnSpPr>
          <p:spPr>
            <a:xfrm>
              <a:off x="1371600" y="6629399"/>
              <a:ext cx="1056372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 descr="Alcohol or CHG Pad&#10;">
            <a:extLst>
              <a:ext uri="{FF2B5EF4-FFF2-40B4-BE49-F238E27FC236}">
                <a16:creationId xmlns:a16="http://schemas.microsoft.com/office/drawing/2014/main" id="{78C85E55-9AC8-4DF8-7488-B56AEF0EC14D}"/>
              </a:ext>
            </a:extLst>
          </p:cNvPr>
          <p:cNvGrpSpPr/>
          <p:nvPr/>
        </p:nvGrpSpPr>
        <p:grpSpPr>
          <a:xfrm>
            <a:off x="235267" y="1900176"/>
            <a:ext cx="1276975" cy="1164300"/>
            <a:chOff x="235267" y="1900176"/>
            <a:chExt cx="1276975" cy="11643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DC14125-1C57-4665-871B-85697C296912}"/>
                </a:ext>
              </a:extLst>
            </p:cNvPr>
            <p:cNvSpPr/>
            <p:nvPr/>
          </p:nvSpPr>
          <p:spPr>
            <a:xfrm>
              <a:off x="398507" y="2109347"/>
              <a:ext cx="950495" cy="74595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Alcohol or CHG Pad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DCF4A02-686F-420F-8D26-8FBCF14BB00A}"/>
                </a:ext>
              </a:extLst>
            </p:cNvPr>
            <p:cNvSpPr/>
            <p:nvPr/>
          </p:nvSpPr>
          <p:spPr>
            <a:xfrm>
              <a:off x="235267" y="1900176"/>
              <a:ext cx="1276975" cy="11643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36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Rectangle 11" descr="S">
            <a:extLst>
              <a:ext uri="{FF2B5EF4-FFF2-40B4-BE49-F238E27FC236}">
                <a16:creationId xmlns:a16="http://schemas.microsoft.com/office/drawing/2014/main" id="{C2A52984-999A-4B85-B01B-5920AB4BCCFD}"/>
              </a:ext>
            </a:extLst>
          </p:cNvPr>
          <p:cNvSpPr/>
          <p:nvPr/>
        </p:nvSpPr>
        <p:spPr>
          <a:xfrm>
            <a:off x="1811643" y="1455548"/>
            <a:ext cx="1949116" cy="405464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0" dirty="0"/>
              <a:t>S</a:t>
            </a:r>
          </a:p>
        </p:txBody>
      </p:sp>
      <p:sp>
        <p:nvSpPr>
          <p:cNvPr id="15" name="Rectangle 14" descr="A">
            <a:extLst>
              <a:ext uri="{FF2B5EF4-FFF2-40B4-BE49-F238E27FC236}">
                <a16:creationId xmlns:a16="http://schemas.microsoft.com/office/drawing/2014/main" id="{4F0B7F27-1924-4B26-8486-DFB4909C7D3D}"/>
              </a:ext>
            </a:extLst>
          </p:cNvPr>
          <p:cNvSpPr/>
          <p:nvPr/>
        </p:nvSpPr>
        <p:spPr>
          <a:xfrm>
            <a:off x="5636536" y="1455548"/>
            <a:ext cx="1949116" cy="405464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0" dirty="0"/>
              <a:t>A</a:t>
            </a:r>
          </a:p>
        </p:txBody>
      </p:sp>
      <p:sp>
        <p:nvSpPr>
          <p:cNvPr id="18" name="Rectangle 17" descr="S">
            <a:extLst>
              <a:ext uri="{FF2B5EF4-FFF2-40B4-BE49-F238E27FC236}">
                <a16:creationId xmlns:a16="http://schemas.microsoft.com/office/drawing/2014/main" id="{367727C4-83B6-4333-A23A-5B5D6B558A2D}"/>
              </a:ext>
            </a:extLst>
          </p:cNvPr>
          <p:cNvSpPr/>
          <p:nvPr/>
        </p:nvSpPr>
        <p:spPr>
          <a:xfrm>
            <a:off x="9461429" y="1455548"/>
            <a:ext cx="1949116" cy="405464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0" dirty="0"/>
              <a:t>S</a:t>
            </a:r>
          </a:p>
        </p:txBody>
      </p:sp>
      <p:sp>
        <p:nvSpPr>
          <p:cNvPr id="19" name="TextBox 18" descr="1. Did you check your prescription?&#10;">
            <a:extLst>
              <a:ext uri="{FF2B5EF4-FFF2-40B4-BE49-F238E27FC236}">
                <a16:creationId xmlns:a16="http://schemas.microsoft.com/office/drawing/2014/main" id="{10119450-701A-418D-BAE4-DBBC520C23CD}"/>
              </a:ext>
            </a:extLst>
          </p:cNvPr>
          <p:cNvSpPr txBox="1"/>
          <p:nvPr/>
        </p:nvSpPr>
        <p:spPr>
          <a:xfrm>
            <a:off x="627509" y="562245"/>
            <a:ext cx="2158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Did you check your prescription?</a:t>
            </a:r>
          </a:p>
        </p:txBody>
      </p:sp>
      <p:sp>
        <p:nvSpPr>
          <p:cNvPr id="20" name="TextBox 19" descr="2. Did you check the “Do Not Use After” Date?&#10;">
            <a:extLst>
              <a:ext uri="{FF2B5EF4-FFF2-40B4-BE49-F238E27FC236}">
                <a16:creationId xmlns:a16="http://schemas.microsoft.com/office/drawing/2014/main" id="{A8D6FA67-5355-4B4E-A6C3-D8282D99A42D}"/>
              </a:ext>
            </a:extLst>
          </p:cNvPr>
          <p:cNvSpPr txBox="1"/>
          <p:nvPr/>
        </p:nvSpPr>
        <p:spPr>
          <a:xfrm>
            <a:off x="4787700" y="562245"/>
            <a:ext cx="2750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/>
            <a:r>
              <a:rPr lang="en-US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Did you check the “Do Not Use After” Date?</a:t>
            </a:r>
          </a:p>
        </p:txBody>
      </p:sp>
      <p:sp>
        <p:nvSpPr>
          <p:cNvPr id="21" name="TextBox 20" descr="3. Did you WASH YOUR HANDS/GEL?&#10;">
            <a:extLst>
              <a:ext uri="{FF2B5EF4-FFF2-40B4-BE49-F238E27FC236}">
                <a16:creationId xmlns:a16="http://schemas.microsoft.com/office/drawing/2014/main" id="{CD983D9D-0888-4DE4-BB2C-6B35EC75DF3A}"/>
              </a:ext>
            </a:extLst>
          </p:cNvPr>
          <p:cNvSpPr txBox="1"/>
          <p:nvPr/>
        </p:nvSpPr>
        <p:spPr>
          <a:xfrm>
            <a:off x="9539793" y="562245"/>
            <a:ext cx="2482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/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Did you WASH YOUR HANDS/GEL?</a:t>
            </a:r>
          </a:p>
        </p:txBody>
      </p:sp>
      <p:pic>
        <p:nvPicPr>
          <p:cNvPr id="22" name="Picture 21" descr="Check mark">
            <a:extLst>
              <a:ext uri="{FF2B5EF4-FFF2-40B4-BE49-F238E27FC236}">
                <a16:creationId xmlns:a16="http://schemas.microsoft.com/office/drawing/2014/main" id="{4FC8B594-57D0-4F11-91FC-0F58C00E55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49002" y="191867"/>
            <a:ext cx="319464" cy="36933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3" name="Picture 22" descr="Check mark">
            <a:extLst>
              <a:ext uri="{FF2B5EF4-FFF2-40B4-BE49-F238E27FC236}">
                <a16:creationId xmlns:a16="http://schemas.microsoft.com/office/drawing/2014/main" id="{A17E7C8D-C0FF-4446-A084-9A68BEA63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34137" y="191867"/>
            <a:ext cx="319464" cy="369332"/>
          </a:xfrm>
          <a:prstGeom prst="rect">
            <a:avLst/>
          </a:prstGeom>
        </p:spPr>
      </p:pic>
      <p:pic>
        <p:nvPicPr>
          <p:cNvPr id="24" name="Picture 23" descr="Check mark">
            <a:extLst>
              <a:ext uri="{FF2B5EF4-FFF2-40B4-BE49-F238E27FC236}">
                <a16:creationId xmlns:a16="http://schemas.microsoft.com/office/drawing/2014/main" id="{AABF21AA-431C-4F6A-BE1D-5F27F32ECF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61632" y="191867"/>
            <a:ext cx="319464" cy="369332"/>
          </a:xfrm>
          <a:prstGeom prst="rect">
            <a:avLst/>
          </a:prstGeom>
        </p:spPr>
      </p:pic>
      <p:sp>
        <p:nvSpPr>
          <p:cNvPr id="25" name="Arrow: Right 24" descr="arrow">
            <a:extLst>
              <a:ext uri="{FF2B5EF4-FFF2-40B4-BE49-F238E27FC236}">
                <a16:creationId xmlns:a16="http://schemas.microsoft.com/office/drawing/2014/main" id="{D9C9228B-15D7-4CEA-873A-03121E3C7187}"/>
              </a:ext>
            </a:extLst>
          </p:cNvPr>
          <p:cNvSpPr/>
          <p:nvPr/>
        </p:nvSpPr>
        <p:spPr>
          <a:xfrm>
            <a:off x="2722806" y="562245"/>
            <a:ext cx="2128289" cy="336886"/>
          </a:xfrm>
          <a:prstGeom prst="rightArrow">
            <a:avLst>
              <a:gd name="adj1" fmla="val 42664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 descr="Alcohol or CHG Pad&#10;">
            <a:extLst>
              <a:ext uri="{FF2B5EF4-FFF2-40B4-BE49-F238E27FC236}">
                <a16:creationId xmlns:a16="http://schemas.microsoft.com/office/drawing/2014/main" id="{D522B0D9-C34E-EA22-8AFA-EECB210E0795}"/>
              </a:ext>
            </a:extLst>
          </p:cNvPr>
          <p:cNvGrpSpPr/>
          <p:nvPr/>
        </p:nvGrpSpPr>
        <p:grpSpPr>
          <a:xfrm>
            <a:off x="4060160" y="1900176"/>
            <a:ext cx="1276975" cy="1164300"/>
            <a:chOff x="235267" y="1900176"/>
            <a:chExt cx="1276975" cy="11643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9DD663B-4D2E-E463-7443-41DB54965A03}"/>
                </a:ext>
              </a:extLst>
            </p:cNvPr>
            <p:cNvSpPr/>
            <p:nvPr/>
          </p:nvSpPr>
          <p:spPr>
            <a:xfrm>
              <a:off x="398507" y="2109347"/>
              <a:ext cx="950495" cy="74595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Alcohol or CHG Pad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1533B0E-6B41-4DA6-F9C4-6F08EFC7A16C}"/>
                </a:ext>
              </a:extLst>
            </p:cNvPr>
            <p:cNvSpPr/>
            <p:nvPr/>
          </p:nvSpPr>
          <p:spPr>
            <a:xfrm>
              <a:off x="235267" y="1900176"/>
              <a:ext cx="1276975" cy="11643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36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 descr="Alcohol or CHG Pad&#10;">
            <a:extLst>
              <a:ext uri="{FF2B5EF4-FFF2-40B4-BE49-F238E27FC236}">
                <a16:creationId xmlns:a16="http://schemas.microsoft.com/office/drawing/2014/main" id="{667C5C4C-C69D-036E-F262-BF88B875ECCD}"/>
              </a:ext>
            </a:extLst>
          </p:cNvPr>
          <p:cNvGrpSpPr/>
          <p:nvPr/>
        </p:nvGrpSpPr>
        <p:grpSpPr>
          <a:xfrm>
            <a:off x="7885053" y="1900176"/>
            <a:ext cx="1276975" cy="1164300"/>
            <a:chOff x="235267" y="1900176"/>
            <a:chExt cx="1276975" cy="11643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DBEE096-D7F9-2904-C331-26CC4C29624A}"/>
                </a:ext>
              </a:extLst>
            </p:cNvPr>
            <p:cNvSpPr/>
            <p:nvPr/>
          </p:nvSpPr>
          <p:spPr>
            <a:xfrm>
              <a:off x="398507" y="2109347"/>
              <a:ext cx="950495" cy="74595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Alcohol or CHG Pad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62AFAB5E-E91F-94B5-FB2E-4A00EDC8F9B3}"/>
                </a:ext>
              </a:extLst>
            </p:cNvPr>
            <p:cNvSpPr/>
            <p:nvPr/>
          </p:nvSpPr>
          <p:spPr>
            <a:xfrm>
              <a:off x="235267" y="1900176"/>
              <a:ext cx="1276975" cy="11643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36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Arrow: Right 24" descr="arrow">
            <a:extLst>
              <a:ext uri="{FF2B5EF4-FFF2-40B4-BE49-F238E27FC236}">
                <a16:creationId xmlns:a16="http://schemas.microsoft.com/office/drawing/2014/main" id="{02696DB5-8A34-DCB5-6B13-02096DD7A39D}"/>
              </a:ext>
            </a:extLst>
          </p:cNvPr>
          <p:cNvSpPr/>
          <p:nvPr/>
        </p:nvSpPr>
        <p:spPr>
          <a:xfrm>
            <a:off x="7474900" y="562245"/>
            <a:ext cx="2128289" cy="336886"/>
          </a:xfrm>
          <a:prstGeom prst="rightArrow">
            <a:avLst>
              <a:gd name="adj1" fmla="val 42664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49130A7-0BE5-6DC1-492A-D9127ACE52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4" y="6197503"/>
            <a:ext cx="1399540" cy="46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6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8260FA-B1C2-47A6-9A96-AEB80E13F4AC}"/>
              </a:ext>
            </a:extLst>
          </p:cNvPr>
          <p:cNvCxnSpPr>
            <a:cxnSpLocks/>
          </p:cNvCxnSpPr>
          <p:nvPr/>
        </p:nvCxnSpPr>
        <p:spPr>
          <a:xfrm>
            <a:off x="1371600" y="6003758"/>
            <a:ext cx="105637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 descr="Notes space">
            <a:extLst>
              <a:ext uri="{FF2B5EF4-FFF2-40B4-BE49-F238E27FC236}">
                <a16:creationId xmlns:a16="http://schemas.microsoft.com/office/drawing/2014/main" id="{71C603F2-0C01-0A95-EA2C-0E57C628F989}"/>
              </a:ext>
            </a:extLst>
          </p:cNvPr>
          <p:cNvGrpSpPr/>
          <p:nvPr/>
        </p:nvGrpSpPr>
        <p:grpSpPr>
          <a:xfrm>
            <a:off x="627510" y="5787189"/>
            <a:ext cx="11205760" cy="842210"/>
            <a:chOff x="409075" y="5787189"/>
            <a:chExt cx="11526252" cy="84221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6EFE884-A8E6-4209-89B6-D2E485C54106}"/>
                </a:ext>
              </a:extLst>
            </p:cNvPr>
            <p:cNvSpPr txBox="1"/>
            <p:nvPr/>
          </p:nvSpPr>
          <p:spPr>
            <a:xfrm>
              <a:off x="409075" y="5787189"/>
              <a:ext cx="115262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Notes: 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78D0149-460B-4079-9E27-2F01F57BD181}"/>
                </a:ext>
              </a:extLst>
            </p:cNvPr>
            <p:cNvCxnSpPr>
              <a:cxnSpLocks/>
            </p:cNvCxnSpPr>
            <p:nvPr/>
          </p:nvCxnSpPr>
          <p:spPr>
            <a:xfrm>
              <a:off x="1371600" y="6328610"/>
              <a:ext cx="1056372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4BEC9FD-E698-4086-8CD0-179A03A37BC7}"/>
                </a:ext>
              </a:extLst>
            </p:cNvPr>
            <p:cNvCxnSpPr>
              <a:cxnSpLocks/>
            </p:cNvCxnSpPr>
            <p:nvPr/>
          </p:nvCxnSpPr>
          <p:spPr>
            <a:xfrm>
              <a:off x="1371600" y="6629399"/>
              <a:ext cx="1056372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 descr="Alcohol or CHG Pad&#10;">
            <a:extLst>
              <a:ext uri="{FF2B5EF4-FFF2-40B4-BE49-F238E27FC236}">
                <a16:creationId xmlns:a16="http://schemas.microsoft.com/office/drawing/2014/main" id="{78C85E55-9AC8-4DF8-7488-B56AEF0EC14D}"/>
              </a:ext>
            </a:extLst>
          </p:cNvPr>
          <p:cNvGrpSpPr/>
          <p:nvPr/>
        </p:nvGrpSpPr>
        <p:grpSpPr>
          <a:xfrm>
            <a:off x="97998" y="1900176"/>
            <a:ext cx="1131170" cy="1155962"/>
            <a:chOff x="235267" y="1900176"/>
            <a:chExt cx="1276975" cy="11643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DC14125-1C57-4665-871B-85697C296912}"/>
                </a:ext>
              </a:extLst>
            </p:cNvPr>
            <p:cNvSpPr/>
            <p:nvPr/>
          </p:nvSpPr>
          <p:spPr>
            <a:xfrm>
              <a:off x="398507" y="2109347"/>
              <a:ext cx="950495" cy="74595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Alcohol or CHG Pad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DCF4A02-686F-420F-8D26-8FBCF14BB00A}"/>
                </a:ext>
              </a:extLst>
            </p:cNvPr>
            <p:cNvSpPr/>
            <p:nvPr/>
          </p:nvSpPr>
          <p:spPr>
            <a:xfrm>
              <a:off x="235267" y="1900176"/>
              <a:ext cx="1276975" cy="11643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36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2" name="Rectangle 11" descr="S">
            <a:extLst>
              <a:ext uri="{FF2B5EF4-FFF2-40B4-BE49-F238E27FC236}">
                <a16:creationId xmlns:a16="http://schemas.microsoft.com/office/drawing/2014/main" id="{C2A52984-999A-4B85-B01B-5920AB4BCCFD}"/>
              </a:ext>
            </a:extLst>
          </p:cNvPr>
          <p:cNvSpPr/>
          <p:nvPr/>
        </p:nvSpPr>
        <p:spPr>
          <a:xfrm>
            <a:off x="1295614" y="1457503"/>
            <a:ext cx="1780100" cy="39917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0" dirty="0"/>
              <a:t>S</a:t>
            </a:r>
          </a:p>
        </p:txBody>
      </p:sp>
      <p:sp>
        <p:nvSpPr>
          <p:cNvPr id="15" name="Rectangle 14" descr="A">
            <a:extLst>
              <a:ext uri="{FF2B5EF4-FFF2-40B4-BE49-F238E27FC236}">
                <a16:creationId xmlns:a16="http://schemas.microsoft.com/office/drawing/2014/main" id="{4F0B7F27-1924-4B26-8486-DFB4909C7D3D}"/>
              </a:ext>
            </a:extLst>
          </p:cNvPr>
          <p:cNvSpPr/>
          <p:nvPr/>
        </p:nvSpPr>
        <p:spPr>
          <a:xfrm>
            <a:off x="4355688" y="1431759"/>
            <a:ext cx="1780101" cy="405464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0" dirty="0"/>
              <a:t>A</a:t>
            </a:r>
          </a:p>
        </p:txBody>
      </p:sp>
      <p:sp>
        <p:nvSpPr>
          <p:cNvPr id="18" name="Rectangle 17" descr="S">
            <a:extLst>
              <a:ext uri="{FF2B5EF4-FFF2-40B4-BE49-F238E27FC236}">
                <a16:creationId xmlns:a16="http://schemas.microsoft.com/office/drawing/2014/main" id="{367727C4-83B6-4333-A23A-5B5D6B558A2D}"/>
              </a:ext>
            </a:extLst>
          </p:cNvPr>
          <p:cNvSpPr/>
          <p:nvPr/>
        </p:nvSpPr>
        <p:spPr>
          <a:xfrm>
            <a:off x="7532318" y="1431759"/>
            <a:ext cx="1659307" cy="405464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0" dirty="0"/>
              <a:t>S</a:t>
            </a:r>
          </a:p>
        </p:txBody>
      </p:sp>
      <p:sp>
        <p:nvSpPr>
          <p:cNvPr id="19" name="TextBox 18" descr="1. Did you check your prescription?&#10;">
            <a:extLst>
              <a:ext uri="{FF2B5EF4-FFF2-40B4-BE49-F238E27FC236}">
                <a16:creationId xmlns:a16="http://schemas.microsoft.com/office/drawing/2014/main" id="{10119450-701A-418D-BAE4-DBBC520C23CD}"/>
              </a:ext>
            </a:extLst>
          </p:cNvPr>
          <p:cNvSpPr txBox="1"/>
          <p:nvPr/>
        </p:nvSpPr>
        <p:spPr>
          <a:xfrm>
            <a:off x="627509" y="562245"/>
            <a:ext cx="2158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Did you check your prescription?</a:t>
            </a:r>
          </a:p>
        </p:txBody>
      </p:sp>
      <p:sp>
        <p:nvSpPr>
          <p:cNvPr id="20" name="TextBox 19" descr="2. Did you check the “Do Not Use After” Date?&#10;">
            <a:extLst>
              <a:ext uri="{FF2B5EF4-FFF2-40B4-BE49-F238E27FC236}">
                <a16:creationId xmlns:a16="http://schemas.microsoft.com/office/drawing/2014/main" id="{A8D6FA67-5355-4B4E-A6C3-D8282D99A42D}"/>
              </a:ext>
            </a:extLst>
          </p:cNvPr>
          <p:cNvSpPr txBox="1"/>
          <p:nvPr/>
        </p:nvSpPr>
        <p:spPr>
          <a:xfrm>
            <a:off x="4787700" y="562245"/>
            <a:ext cx="2750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/>
            <a:r>
              <a:rPr lang="en-US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Did you check the “Do Not Use After” Date?</a:t>
            </a:r>
          </a:p>
        </p:txBody>
      </p:sp>
      <p:sp>
        <p:nvSpPr>
          <p:cNvPr id="21" name="TextBox 20" descr="3. Did you WASH YOUR HANDS/GEL?&#10;">
            <a:extLst>
              <a:ext uri="{FF2B5EF4-FFF2-40B4-BE49-F238E27FC236}">
                <a16:creationId xmlns:a16="http://schemas.microsoft.com/office/drawing/2014/main" id="{CD983D9D-0888-4DE4-BB2C-6B35EC75DF3A}"/>
              </a:ext>
            </a:extLst>
          </p:cNvPr>
          <p:cNvSpPr txBox="1"/>
          <p:nvPr/>
        </p:nvSpPr>
        <p:spPr>
          <a:xfrm>
            <a:off x="9539793" y="562245"/>
            <a:ext cx="2482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/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Did you WASH YOUR HANDS/GEL?</a:t>
            </a:r>
          </a:p>
        </p:txBody>
      </p:sp>
      <p:pic>
        <p:nvPicPr>
          <p:cNvPr id="22" name="Picture 21" descr="Check mark">
            <a:extLst>
              <a:ext uri="{FF2B5EF4-FFF2-40B4-BE49-F238E27FC236}">
                <a16:creationId xmlns:a16="http://schemas.microsoft.com/office/drawing/2014/main" id="{4FC8B594-57D0-4F11-91FC-0F58C00E55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49002" y="191867"/>
            <a:ext cx="319464" cy="36933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3" name="Picture 22" descr="Check mark">
            <a:extLst>
              <a:ext uri="{FF2B5EF4-FFF2-40B4-BE49-F238E27FC236}">
                <a16:creationId xmlns:a16="http://schemas.microsoft.com/office/drawing/2014/main" id="{A17E7C8D-C0FF-4446-A084-9A68BEA63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34137" y="191867"/>
            <a:ext cx="319464" cy="369332"/>
          </a:xfrm>
          <a:prstGeom prst="rect">
            <a:avLst/>
          </a:prstGeom>
        </p:spPr>
      </p:pic>
      <p:pic>
        <p:nvPicPr>
          <p:cNvPr id="24" name="Picture 23" descr="Check mark">
            <a:extLst>
              <a:ext uri="{FF2B5EF4-FFF2-40B4-BE49-F238E27FC236}">
                <a16:creationId xmlns:a16="http://schemas.microsoft.com/office/drawing/2014/main" id="{AABF21AA-431C-4F6A-BE1D-5F27F32ECF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61632" y="191867"/>
            <a:ext cx="319464" cy="369332"/>
          </a:xfrm>
          <a:prstGeom prst="rect">
            <a:avLst/>
          </a:prstGeom>
        </p:spPr>
      </p:pic>
      <p:sp>
        <p:nvSpPr>
          <p:cNvPr id="25" name="Arrow: Right 24" descr="arrow">
            <a:extLst>
              <a:ext uri="{FF2B5EF4-FFF2-40B4-BE49-F238E27FC236}">
                <a16:creationId xmlns:a16="http://schemas.microsoft.com/office/drawing/2014/main" id="{D9C9228B-15D7-4CEA-873A-03121E3C7187}"/>
              </a:ext>
            </a:extLst>
          </p:cNvPr>
          <p:cNvSpPr/>
          <p:nvPr/>
        </p:nvSpPr>
        <p:spPr>
          <a:xfrm>
            <a:off x="2722806" y="562245"/>
            <a:ext cx="2128289" cy="336886"/>
          </a:xfrm>
          <a:prstGeom prst="rightArrow">
            <a:avLst>
              <a:gd name="adj1" fmla="val 42664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 descr="Alcohol or CHG Pad&#10;">
            <a:extLst>
              <a:ext uri="{FF2B5EF4-FFF2-40B4-BE49-F238E27FC236}">
                <a16:creationId xmlns:a16="http://schemas.microsoft.com/office/drawing/2014/main" id="{D522B0D9-C34E-EA22-8AFA-EECB210E0795}"/>
              </a:ext>
            </a:extLst>
          </p:cNvPr>
          <p:cNvGrpSpPr/>
          <p:nvPr/>
        </p:nvGrpSpPr>
        <p:grpSpPr>
          <a:xfrm>
            <a:off x="3131463" y="1915527"/>
            <a:ext cx="1192951" cy="1167552"/>
            <a:chOff x="235267" y="1900176"/>
            <a:chExt cx="1276975" cy="11643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9DD663B-4D2E-E463-7443-41DB54965A03}"/>
                </a:ext>
              </a:extLst>
            </p:cNvPr>
            <p:cNvSpPr/>
            <p:nvPr/>
          </p:nvSpPr>
          <p:spPr>
            <a:xfrm>
              <a:off x="398507" y="2109347"/>
              <a:ext cx="950495" cy="74595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Alcohol or CHG Pad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1533B0E-6B41-4DA6-F9C4-6F08EFC7A16C}"/>
                </a:ext>
              </a:extLst>
            </p:cNvPr>
            <p:cNvSpPr/>
            <p:nvPr/>
          </p:nvSpPr>
          <p:spPr>
            <a:xfrm>
              <a:off x="235267" y="1900176"/>
              <a:ext cx="1276975" cy="11643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36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grpSp>
        <p:nvGrpSpPr>
          <p:cNvPr id="29" name="Group 28" descr="Alcohol or CHG Pad&#10;">
            <a:extLst>
              <a:ext uri="{FF2B5EF4-FFF2-40B4-BE49-F238E27FC236}">
                <a16:creationId xmlns:a16="http://schemas.microsoft.com/office/drawing/2014/main" id="{667C5C4C-C69D-036E-F262-BF88B875ECCD}"/>
              </a:ext>
            </a:extLst>
          </p:cNvPr>
          <p:cNvGrpSpPr/>
          <p:nvPr/>
        </p:nvGrpSpPr>
        <p:grpSpPr>
          <a:xfrm>
            <a:off x="6254719" y="1918779"/>
            <a:ext cx="1226995" cy="1164300"/>
            <a:chOff x="235267" y="1900176"/>
            <a:chExt cx="1276975" cy="11643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DBEE096-D7F9-2904-C331-26CC4C29624A}"/>
                </a:ext>
              </a:extLst>
            </p:cNvPr>
            <p:cNvSpPr/>
            <p:nvPr/>
          </p:nvSpPr>
          <p:spPr>
            <a:xfrm>
              <a:off x="398507" y="2109347"/>
              <a:ext cx="950495" cy="74595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Alcohol or CHG Pad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62AFAB5E-E91F-94B5-FB2E-4A00EDC8F9B3}"/>
                </a:ext>
              </a:extLst>
            </p:cNvPr>
            <p:cNvSpPr/>
            <p:nvPr/>
          </p:nvSpPr>
          <p:spPr>
            <a:xfrm>
              <a:off x="235267" y="1900176"/>
              <a:ext cx="1276975" cy="11643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36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33" name="Arrow: Right 24" descr="arrow">
            <a:extLst>
              <a:ext uri="{FF2B5EF4-FFF2-40B4-BE49-F238E27FC236}">
                <a16:creationId xmlns:a16="http://schemas.microsoft.com/office/drawing/2014/main" id="{02696DB5-8A34-DCB5-6B13-02096DD7A39D}"/>
              </a:ext>
            </a:extLst>
          </p:cNvPr>
          <p:cNvSpPr/>
          <p:nvPr/>
        </p:nvSpPr>
        <p:spPr>
          <a:xfrm>
            <a:off x="7474900" y="562245"/>
            <a:ext cx="2128289" cy="336886"/>
          </a:xfrm>
          <a:prstGeom prst="rightArrow">
            <a:avLst>
              <a:gd name="adj1" fmla="val 42664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49130A7-0BE5-6DC1-492A-D9127ACE52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4" y="6197503"/>
            <a:ext cx="1399540" cy="468630"/>
          </a:xfrm>
          <a:prstGeom prst="rect">
            <a:avLst/>
          </a:prstGeom>
        </p:spPr>
      </p:pic>
      <p:grpSp>
        <p:nvGrpSpPr>
          <p:cNvPr id="34" name="Group 33" descr="Alcohol or CHG Pad&#10;">
            <a:extLst>
              <a:ext uri="{FF2B5EF4-FFF2-40B4-BE49-F238E27FC236}">
                <a16:creationId xmlns:a16="http://schemas.microsoft.com/office/drawing/2014/main" id="{95632DD0-DFE3-4DB2-A424-A5A42556AFAC}"/>
              </a:ext>
            </a:extLst>
          </p:cNvPr>
          <p:cNvGrpSpPr/>
          <p:nvPr/>
        </p:nvGrpSpPr>
        <p:grpSpPr>
          <a:xfrm>
            <a:off x="9228689" y="1929386"/>
            <a:ext cx="1260079" cy="1153693"/>
            <a:chOff x="235267" y="1900176"/>
            <a:chExt cx="1276975" cy="116430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D75B1D1-5F5F-4B13-B36F-C5154FC8FFBD}"/>
                </a:ext>
              </a:extLst>
            </p:cNvPr>
            <p:cNvSpPr/>
            <p:nvPr/>
          </p:nvSpPr>
          <p:spPr>
            <a:xfrm>
              <a:off x="398507" y="2109347"/>
              <a:ext cx="950495" cy="74595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Alcohol or CHG Pad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D536AC99-F8CE-4685-987C-58F85440150F}"/>
                </a:ext>
              </a:extLst>
            </p:cNvPr>
            <p:cNvSpPr/>
            <p:nvPr/>
          </p:nvSpPr>
          <p:spPr>
            <a:xfrm>
              <a:off x="235267" y="1900176"/>
              <a:ext cx="1276975" cy="11643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  <a:alpha val="36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37" name="Rectangle 36" descr="S">
            <a:extLst>
              <a:ext uri="{FF2B5EF4-FFF2-40B4-BE49-F238E27FC236}">
                <a16:creationId xmlns:a16="http://schemas.microsoft.com/office/drawing/2014/main" id="{E1055CEF-C018-4B8D-A99D-D4B91D889750}"/>
              </a:ext>
            </a:extLst>
          </p:cNvPr>
          <p:cNvSpPr/>
          <p:nvPr/>
        </p:nvSpPr>
        <p:spPr>
          <a:xfrm>
            <a:off x="10536364" y="1425145"/>
            <a:ext cx="1557638" cy="405464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0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31735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97904C5D818542BB2A7D8E679B24BB" ma:contentTypeVersion="15" ma:contentTypeDescription="Create a new document." ma:contentTypeScope="" ma:versionID="5e92347478450d4765097adc97c55d4f">
  <xsd:schema xmlns:xsd="http://www.w3.org/2001/XMLSchema" xmlns:xs="http://www.w3.org/2001/XMLSchema" xmlns:p="http://schemas.microsoft.com/office/2006/metadata/properties" xmlns:ns3="65626e7e-ccdb-4f7c-809c-1595de5a04f0" xmlns:ns4="e27703d4-9af6-4af6-b666-e2e8f6808840" targetNamespace="http://schemas.microsoft.com/office/2006/metadata/properties" ma:root="true" ma:fieldsID="c976352462a750da03e1bd064de40163" ns3:_="" ns4:_="">
    <xsd:import namespace="65626e7e-ccdb-4f7c-809c-1595de5a04f0"/>
    <xsd:import namespace="e27703d4-9af6-4af6-b666-e2e8f68088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626e7e-ccdb-4f7c-809c-1595de5a04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7703d4-9af6-4af6-b666-e2e8f680884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5626e7e-ccdb-4f7c-809c-1595de5a04f0" xsi:nil="true"/>
  </documentManagement>
</p:properties>
</file>

<file path=customXml/itemProps1.xml><?xml version="1.0" encoding="utf-8"?>
<ds:datastoreItem xmlns:ds="http://schemas.openxmlformats.org/officeDocument/2006/customXml" ds:itemID="{9CFC878C-08B9-42A3-892C-2F6FF7587E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626e7e-ccdb-4f7c-809c-1595de5a04f0"/>
    <ds:schemaRef ds:uri="e27703d4-9af6-4af6-b666-e2e8f68088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1EFF2C-66DA-4DE2-9A58-691AA6C046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A14E46-FC87-47F1-927D-27633095652A}">
  <ds:schemaRefs>
    <ds:schemaRef ds:uri="http://schemas.microsoft.com/office/infopath/2007/PartnerControls"/>
    <ds:schemaRef ds:uri="65626e7e-ccdb-4f7c-809c-1595de5a04f0"/>
    <ds:schemaRef ds:uri="http://purl.org/dc/terms/"/>
    <ds:schemaRef ds:uri="e27703d4-9af6-4af6-b666-e2e8f6808840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103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Keller</dc:creator>
  <cp:lastModifiedBy>Sara Keller</cp:lastModifiedBy>
  <cp:revision>4</cp:revision>
  <dcterms:created xsi:type="dcterms:W3CDTF">2023-03-10T15:57:01Z</dcterms:created>
  <dcterms:modified xsi:type="dcterms:W3CDTF">2024-01-12T17:39:53Z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0x0101009097904C5D818542BB2A7D8E679B24BB</vt:lpwstr>
  </property>
</Properties>
</file>